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85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C105-3D67-4F2E-B1C3-60F700AAFD9B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8FC3A-C442-42E9-88BF-FE03B4C21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546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0EC5-D477-47EE-AC1C-2D9DA1FB20C4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A2D19-A049-4E25-A95F-847B197A6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8791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4/28/2021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1410"/>
              </a:lnSpc>
            </a:pPr>
            <a:r>
              <a:rPr lang="en-US" spc="-5" smtClean="0"/>
              <a:t>5-</a:t>
            </a:r>
            <a:fld id="{81D60167-4931-47E6-BA6A-407CBD079E47}" type="slidenum">
              <a:rPr lang="en-US" spc="-5" smtClean="0"/>
              <a:pPr marL="12700">
                <a:lnSpc>
                  <a:spcPts val="1410"/>
                </a:lnSpc>
              </a:pPr>
              <a:t>‹#›</a:t>
            </a:fld>
            <a:endParaRPr lang="en-US"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736070"/>
            <a:ext cx="8305800" cy="2746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ar-IQ" sz="4400" spc="-210" dirty="0" smtClean="0">
                <a:solidFill>
                  <a:prstClr val="black"/>
                </a:solidFill>
                <a:latin typeface="Arial"/>
                <a:cs typeface="Arial"/>
              </a:rPr>
              <a:t>جامعة ميسان –  كلية القانون</a:t>
            </a:r>
          </a:p>
          <a:p>
            <a:pPr marL="12700" algn="ctr">
              <a:spcBef>
                <a:spcPts val="100"/>
              </a:spcBef>
            </a:pPr>
            <a:r>
              <a:rPr lang="en-US" sz="4400" spc="-210" dirty="0" smtClean="0">
                <a:solidFill>
                  <a:prstClr val="black"/>
                </a:solidFill>
                <a:latin typeface="Arial"/>
                <a:cs typeface="Arial"/>
              </a:rPr>
              <a:t>MS Excel</a:t>
            </a:r>
            <a:endParaRPr lang="ar-IQ" sz="4400" spc="-21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algn="ctr">
              <a:spcBef>
                <a:spcPts val="100"/>
              </a:spcBef>
            </a:pPr>
            <a:r>
              <a:rPr lang="ar-IQ" sz="4400" spc="-210" dirty="0" smtClean="0">
                <a:solidFill>
                  <a:prstClr val="black"/>
                </a:solidFill>
                <a:latin typeface="Arial"/>
                <a:cs typeface="Arial"/>
              </a:rPr>
              <a:t>المصدر اساسيات الحاسوب وتطبيقاتة المكتبية     الجزء الثالث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1"/>
          </p:nvPr>
        </p:nvSpPr>
        <p:spPr>
          <a:xfrm>
            <a:off x="1295400" y="4672560"/>
            <a:ext cx="6400800" cy="1142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91820">
              <a:lnSpc>
                <a:spcPct val="120800"/>
              </a:lnSpc>
              <a:spcBef>
                <a:spcPts val="100"/>
              </a:spcBef>
            </a:pPr>
            <a:r>
              <a:rPr lang="ar-IQ" sz="3000" spc="-185" dirty="0" smtClean="0"/>
              <a:t>أ.م. محسن نجم سريح</a:t>
            </a:r>
            <a:endParaRPr lang="en-US" sz="3000" spc="-185" dirty="0" smtClean="0"/>
          </a:p>
          <a:p>
            <a:pPr marL="12700" marR="5080" indent="591820">
              <a:lnSpc>
                <a:spcPct val="120800"/>
              </a:lnSpc>
              <a:spcBef>
                <a:spcPts val="100"/>
              </a:spcBef>
            </a:pPr>
            <a:r>
              <a:rPr lang="ar-IQ" sz="3000" spc="-185" dirty="0" smtClean="0"/>
              <a:t>المرحلة الثانية</a:t>
            </a:r>
            <a:endParaRPr sz="3000" spc="-185" dirty="0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0"/>
            <a:ext cx="2209800" cy="22796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مواضيع محاضرة اليوم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/>
          </a:bodyPr>
          <a:lstStyle/>
          <a:p>
            <a:pPr algn="r" rtl="1"/>
            <a:r>
              <a:rPr lang="ar-IQ" sz="3000" b="1" dirty="0" smtClean="0"/>
              <a:t>تبويب ادارج (</a:t>
            </a:r>
            <a:r>
              <a:rPr lang="en-US" sz="3000" b="1" dirty="0" smtClean="0"/>
              <a:t>Insert</a:t>
            </a:r>
            <a:r>
              <a:rPr lang="ar-IQ" sz="3000" b="1" dirty="0" smtClean="0"/>
              <a:t>)</a:t>
            </a:r>
          </a:p>
          <a:p>
            <a:pPr lvl="1" algn="r" rtl="1"/>
            <a:r>
              <a:rPr lang="ar-IQ" sz="2800" b="1" dirty="0" smtClean="0"/>
              <a:t>مخططات (</a:t>
            </a:r>
            <a:r>
              <a:rPr lang="en-US" sz="2800" b="1" dirty="0" smtClean="0"/>
              <a:t>Chart</a:t>
            </a:r>
            <a:r>
              <a:rPr lang="ar-IQ" sz="2800" b="1" dirty="0" smtClean="0"/>
              <a:t>)</a:t>
            </a:r>
            <a:endParaRPr lang="ar-IQ" b="1" dirty="0" smtClean="0"/>
          </a:p>
          <a:p>
            <a:pPr algn="r" rtl="1"/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1503</TotalTime>
  <Words>33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1_Equity</vt:lpstr>
      <vt:lpstr>Slide 1</vt:lpstr>
      <vt:lpstr>مواضيع محاضرة اليوم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Mohsen</dc:creator>
  <cp:lastModifiedBy>الاولى</cp:lastModifiedBy>
  <cp:revision>93</cp:revision>
  <dcterms:created xsi:type="dcterms:W3CDTF">2016-10-24T15:19:12Z</dcterms:created>
  <dcterms:modified xsi:type="dcterms:W3CDTF">2021-04-27T21:15:22Z</dcterms:modified>
</cp:coreProperties>
</file>