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7C09A8-134A-4A4E-92CC-DEAB5B670327}" type="datetimeFigureOut">
              <a:rPr lang="ar-IQ" smtClean="0"/>
              <a:t>21/10/1442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E9F69F-2751-4498-A11B-2D72BA6372E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sz="6000" dirty="0" err="1" smtClean="0">
                <a:solidFill>
                  <a:srgbClr val="FFFF00"/>
                </a:solidFill>
                <a:cs typeface="PT Bold Mirror" panose="02010400000000000000" pitchFamily="2" charset="-78"/>
              </a:rPr>
              <a:t>شريعةحمورابي</a:t>
            </a:r>
            <a:endParaRPr lang="ar-IQ" sz="6000" dirty="0">
              <a:solidFill>
                <a:srgbClr val="FFFF00"/>
              </a:solidFill>
              <a:cs typeface="PT Bold Mirror" panose="02010400000000000000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ar-IQ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1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1"/>
    </mc:Choice>
    <mc:Fallback xmlns="">
      <p:transition spd="slow" advTm="121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b="1" dirty="0" smtClean="0">
                <a:solidFill>
                  <a:schemeClr val="tx1"/>
                </a:solidFill>
              </a:rPr>
              <a:t>النظام العقابي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الجرائم العامة :</a:t>
            </a:r>
          </a:p>
          <a:p>
            <a:pPr marL="0" indent="0">
              <a:buNone/>
            </a:pPr>
            <a:r>
              <a:rPr lang="ar-IQ" dirty="0" smtClean="0"/>
              <a:t>1 الجرائم الموجهة ضد الدولة</a:t>
            </a:r>
          </a:p>
          <a:p>
            <a:pPr marL="0" indent="0">
              <a:buNone/>
            </a:pPr>
            <a:r>
              <a:rPr lang="ar-IQ" dirty="0" smtClean="0"/>
              <a:t>2 جرائم زنا المحارم</a:t>
            </a:r>
          </a:p>
          <a:p>
            <a:pPr marL="0" indent="0">
              <a:buNone/>
            </a:pPr>
            <a:r>
              <a:rPr lang="ar-IQ" dirty="0" smtClean="0"/>
              <a:t>3 جرائم السحر</a:t>
            </a:r>
          </a:p>
          <a:p>
            <a:pPr marL="0" indent="0">
              <a:buNone/>
            </a:pPr>
            <a:r>
              <a:rPr lang="ar-IQ" dirty="0" smtClean="0"/>
              <a:t>4 الجرائم الدينية</a:t>
            </a:r>
          </a:p>
          <a:p>
            <a:pPr marL="0" indent="0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60446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6"/>
    </mc:Choice>
    <mc:Fallback xmlns="">
      <p:transition spd="slow" advTm="442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84176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002060"/>
                </a:solidFill>
              </a:rPr>
              <a:t>الجرائم الخاصة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385848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جرائم الضرر الجسدي</a:t>
            </a:r>
          </a:p>
          <a:p>
            <a:pPr marL="0" indent="0">
              <a:buNone/>
            </a:pPr>
            <a:r>
              <a:rPr lang="ar-IQ" dirty="0" smtClean="0"/>
              <a:t>جرائم السرقة</a:t>
            </a:r>
          </a:p>
          <a:p>
            <a:pPr marL="0" indent="0">
              <a:buNone/>
            </a:pPr>
            <a:r>
              <a:rPr lang="ar-IQ" dirty="0" smtClean="0"/>
              <a:t>جرائم الاحوال الشخصية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0654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"/>
    </mc:Choice>
    <mc:Fallback xmlns="">
      <p:transition spd="slow" advTm="14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616</TotalTime>
  <Words>31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وافر</vt:lpstr>
      <vt:lpstr>شريعةحمورابي</vt:lpstr>
      <vt:lpstr>النظام العقابي</vt:lpstr>
      <vt:lpstr>الجرائم الخاصة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10</cp:revision>
  <dcterms:created xsi:type="dcterms:W3CDTF">2021-03-01T21:36:00Z</dcterms:created>
  <dcterms:modified xsi:type="dcterms:W3CDTF">2021-06-01T07:26:53Z</dcterms:modified>
</cp:coreProperties>
</file>