
<file path=[Content_Types].xml><?xml version="1.0" encoding="utf-8"?>
<Types xmlns="http://schemas.openxmlformats.org/package/2006/content-types">
  <Default Extension="tmp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2" r:id="rId6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412" autoAdjust="0"/>
    <p:restoredTop sz="94640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6B922A8-F76D-4E1E-BA06-BB3D1FC0C247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0D0FE3-9704-419C-8700-CC18FA471E56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27608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0D0FE3-9704-419C-8700-CC18FA471E56}" type="slidenum">
              <a:rPr lang="ar-IQ" smtClean="0"/>
              <a:t>1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19600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475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0806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58103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48748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63916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1440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23136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8480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9927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4040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40951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C952C-1F36-4562-B4F1-249B661078D4}" type="datetimeFigureOut">
              <a:rPr lang="ar-IQ" smtClean="0"/>
              <a:t>10/09/1442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8E8D3-74B8-4B05-8C59-8ED7EDC7F82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42453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856984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20585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76063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ملحقات الرهن التاميني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1412776"/>
            <a:ext cx="7632848" cy="4370040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chemeClr val="tx1"/>
                </a:solidFill>
              </a:rPr>
              <a:t>الغراس و الثمار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العقار بالتخصيص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حقوق الارتفاق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حكم ملحقات الغير</a:t>
            </a:r>
          </a:p>
        </p:txBody>
      </p:sp>
    </p:spTree>
    <p:extLst>
      <p:ext uri="{BB962C8B-B14F-4D97-AF65-F5344CB8AC3E}">
        <p14:creationId xmlns:p14="http://schemas.microsoft.com/office/powerpoint/2010/main" val="26481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ar-IQ" dirty="0" smtClean="0"/>
          </a:p>
          <a:p>
            <a:pPr marL="0" indent="0">
              <a:buNone/>
            </a:pPr>
            <a:r>
              <a:rPr lang="ar-IQ" dirty="0" smtClean="0"/>
              <a:t>ركن    </a:t>
            </a:r>
            <a:r>
              <a:rPr lang="ar-IQ" dirty="0" smtClean="0"/>
              <a:t>السبب</a:t>
            </a:r>
          </a:p>
          <a:p>
            <a:pPr marL="0" indent="0">
              <a:buNone/>
            </a:pPr>
            <a:r>
              <a:rPr lang="ar-IQ" dirty="0" smtClean="0"/>
              <a:t> </a:t>
            </a:r>
            <a:endParaRPr lang="ar-IQ" dirty="0"/>
          </a:p>
          <a:p>
            <a:pPr marL="0" indent="0">
              <a:buNone/>
            </a:pPr>
            <a:r>
              <a:rPr lang="ar-IQ" dirty="0" smtClean="0"/>
              <a:t>ركن </a:t>
            </a:r>
            <a:r>
              <a:rPr lang="ar-IQ" dirty="0" smtClean="0"/>
              <a:t>الشكلية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r>
              <a:rPr lang="ar-IQ" dirty="0" smtClean="0"/>
              <a:t>الوعد بالرهن التاميني </a:t>
            </a:r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r>
              <a:rPr lang="ar-IQ" dirty="0" smtClean="0"/>
              <a:t>الوكالة بالرهن الاتاميني </a:t>
            </a:r>
            <a:endParaRPr lang="ar-IQ" dirty="0" smtClean="0"/>
          </a:p>
          <a:p>
            <a:pPr marL="0" indent="0">
              <a:buNone/>
            </a:pPr>
            <a:endParaRPr lang="ar-IQ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17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dirty="0" smtClean="0"/>
          </a:p>
          <a:p>
            <a:r>
              <a:rPr lang="ar-IQ" dirty="0" smtClean="0"/>
              <a:t>الوكالة في الرهن التاميني </a:t>
            </a:r>
          </a:p>
          <a:p>
            <a:endParaRPr lang="ar-IQ" dirty="0"/>
          </a:p>
          <a:p>
            <a:r>
              <a:rPr lang="ar-IQ" dirty="0" smtClean="0"/>
              <a:t>تخصيص الرهن التاميني</a:t>
            </a:r>
          </a:p>
          <a:p>
            <a:endParaRPr lang="ar-IQ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7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شكرا</a:t>
            </a:r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 b="1" dirty="0" smtClean="0"/>
          </a:p>
          <a:p>
            <a:endParaRPr lang="ar-IQ" b="1" dirty="0"/>
          </a:p>
          <a:p>
            <a:endParaRPr lang="ar-IQ" b="1" dirty="0" smtClean="0"/>
          </a:p>
          <a:p>
            <a:pPr algn="ctr"/>
            <a:r>
              <a:rPr lang="ar-IQ" b="1" dirty="0" smtClean="0"/>
              <a:t>لحسن الاستماع و الاصغاء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1817220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زوايا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37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نسق Office</vt:lpstr>
      <vt:lpstr>PowerPoint Presentation</vt:lpstr>
      <vt:lpstr>ملحقات الرهن التاميني</vt:lpstr>
      <vt:lpstr>PowerPoint Presentation</vt:lpstr>
      <vt:lpstr>PowerPoint Presentation</vt:lpstr>
      <vt:lpstr>شكرا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2o1O</dc:creator>
  <cp:lastModifiedBy>ALI TAL</cp:lastModifiedBy>
  <cp:revision>99</cp:revision>
  <dcterms:created xsi:type="dcterms:W3CDTF">2021-03-07T18:56:47Z</dcterms:created>
  <dcterms:modified xsi:type="dcterms:W3CDTF">2021-04-21T08:45:43Z</dcterms:modified>
</cp:coreProperties>
</file>