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6AAC8-578D-4C75-BF1A-4CCAA6E7C97A}" type="doc">
      <dgm:prSet loTypeId="urn:microsoft.com/office/officeart/2005/8/layout/hierarchy2" loCatId="hierarchy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2FF77B6-9943-437D-B901-5FFC497F85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Immunity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F718F-BEDD-480C-B8C8-54D0FD2D7488}" type="parTrans" cxnId="{80528CFA-E783-4D05-B537-B8907EB13A4F}">
      <dgm:prSet/>
      <dgm:spPr/>
      <dgm:t>
        <a:bodyPr/>
        <a:lstStyle/>
        <a:p>
          <a:endParaRPr lang="en-US"/>
        </a:p>
      </dgm:t>
    </dgm:pt>
    <dgm:pt modelId="{7ECC84FC-3B7D-45AA-9212-86238EA7B30C}" type="sibTrans" cxnId="{80528CFA-E783-4D05-B537-B8907EB13A4F}">
      <dgm:prSet/>
      <dgm:spPr/>
      <dgm:t>
        <a:bodyPr/>
        <a:lstStyle/>
        <a:p>
          <a:endParaRPr lang="en-US"/>
        </a:p>
      </dgm:t>
    </dgm:pt>
    <dgm:pt modelId="{E0393EF5-E926-4910-B967-761F34C9414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immunity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2716F-58B5-4132-9424-E54EF695514E}" type="parTrans" cxnId="{128735F9-B672-49C4-8193-CF6BB81EDEA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0BC85-D630-4B47-8E39-C29CD19EFF07}" type="sibTrans" cxnId="{128735F9-B672-49C4-8193-CF6BB81EDEAA}">
      <dgm:prSet/>
      <dgm:spPr/>
      <dgm:t>
        <a:bodyPr/>
        <a:lstStyle/>
        <a:p>
          <a:endParaRPr lang="en-US"/>
        </a:p>
      </dgm:t>
    </dgm:pt>
    <dgm:pt modelId="{CDD7DB54-CCE8-441B-B450-D69B0148F7A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 acquired active immunity</a:t>
          </a:r>
        </a:p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(have a disease)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348A3-C693-401C-8F21-75961CAB938A}" type="parTrans" cxnId="{5421CE83-2E38-4B23-927E-C04B6D69E17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C3C44-2194-4E8A-9D67-EA956D435E45}" type="sibTrans" cxnId="{5421CE83-2E38-4B23-927E-C04B6D69E174}">
      <dgm:prSet/>
      <dgm:spPr/>
      <dgm:t>
        <a:bodyPr/>
        <a:lstStyle/>
        <a:p>
          <a:endParaRPr lang="en-US"/>
        </a:p>
      </dgm:t>
    </dgm:pt>
    <dgm:pt modelId="{87521DE1-78AE-438C-8AA6-FF0038D6E93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 acquired passive immunity</a:t>
          </a:r>
        </a:p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(fetus to mother)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D6D2C-1FE6-46A6-9DAB-417E7ED3B1B6}" type="parTrans" cxnId="{92762B37-6C91-4CB7-9A96-E6B93799CA4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54068-140C-482E-8BF0-20655A5B2106}" type="sibTrans" cxnId="{92762B37-6C91-4CB7-9A96-E6B93799CA46}">
      <dgm:prSet/>
      <dgm:spPr/>
      <dgm:t>
        <a:bodyPr/>
        <a:lstStyle/>
        <a:p>
          <a:endParaRPr lang="en-US"/>
        </a:p>
      </dgm:t>
    </dgm:pt>
    <dgm:pt modelId="{5118A835-1870-4844-974D-1EC2EEA374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Artificial immunity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1F6A5-7439-4007-AA8A-A8EAFF8D09AA}" type="parTrans" cxnId="{D9457901-2402-4845-B0F6-6DEDA1C59A4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B3861-ADDB-4FE3-A252-A48813B3C3AD}" type="sibTrans" cxnId="{D9457901-2402-4845-B0F6-6DEDA1C59A42}">
      <dgm:prSet/>
      <dgm:spPr/>
      <dgm:t>
        <a:bodyPr/>
        <a:lstStyle/>
        <a:p>
          <a:endParaRPr lang="en-US"/>
        </a:p>
      </dgm:t>
    </dgm:pt>
    <dgm:pt modelId="{67035644-5F54-4C6E-B370-1C98F22F434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Artificial acquired active immunity</a:t>
          </a:r>
        </a:p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(by immunization) 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62618-A67A-468B-A7D6-C42A7EAA1FA4}" type="parTrans" cxnId="{E7D994CA-1E29-4F95-9E31-1F4143233DC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A9FF8-8FBC-4CBC-821B-6D7FB99DB369}" type="sibTrans" cxnId="{E7D994CA-1E29-4F95-9E31-1F4143233DCD}">
      <dgm:prSet/>
      <dgm:spPr/>
      <dgm:t>
        <a:bodyPr/>
        <a:lstStyle/>
        <a:p>
          <a:endParaRPr lang="en-US"/>
        </a:p>
      </dgm:t>
    </dgm:pt>
    <dgm:pt modelId="{B2167D87-1B86-4A9F-94D3-8FA0350CB3C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Artificial acquired passive immunity(synthetic antibodies )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3E070-0379-4CF9-9DF7-DF053D0E03F9}" type="parTrans" cxnId="{72B167E7-3523-459E-AA40-BFC2E5D2F6F9}">
      <dgm:prSet/>
      <dgm:spPr/>
      <dgm:t>
        <a:bodyPr/>
        <a:lstStyle/>
        <a:p>
          <a:endParaRPr lang="en-US"/>
        </a:p>
      </dgm:t>
    </dgm:pt>
    <dgm:pt modelId="{0F83652D-9E75-4181-BD30-F3CBCA28371A}" type="sibTrans" cxnId="{72B167E7-3523-459E-AA40-BFC2E5D2F6F9}">
      <dgm:prSet/>
      <dgm:spPr/>
      <dgm:t>
        <a:bodyPr/>
        <a:lstStyle/>
        <a:p>
          <a:endParaRPr lang="en-US"/>
        </a:p>
      </dgm:t>
    </dgm:pt>
    <dgm:pt modelId="{AB342520-DAE6-4F2B-B362-386281B256A1}" type="pres">
      <dgm:prSet presAssocID="{D7C6AAC8-578D-4C75-BF1A-4CCAA6E7C9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121A75-F80C-4344-8DD3-4FEE12AD48D0}" type="pres">
      <dgm:prSet presAssocID="{92FF77B6-9943-437D-B901-5FFC497F8577}" presName="root1" presStyleCnt="0"/>
      <dgm:spPr/>
      <dgm:t>
        <a:bodyPr/>
        <a:lstStyle/>
        <a:p>
          <a:endParaRPr lang="en-US"/>
        </a:p>
      </dgm:t>
    </dgm:pt>
    <dgm:pt modelId="{5B47ECFB-4F35-4215-B38A-18D49D6AB36E}" type="pres">
      <dgm:prSet presAssocID="{92FF77B6-9943-437D-B901-5FFC497F8577}" presName="LevelOneTextNode" presStyleLbl="node0" presStyleIdx="0" presStyleCnt="2" custScaleX="67845" custScaleY="69103" custLinFactNeighborX="492" custLinFactNeighborY="-83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61BC6F-FDC2-4C68-BABF-FE060AE08C86}" type="pres">
      <dgm:prSet presAssocID="{92FF77B6-9943-437D-B901-5FFC497F8577}" presName="level2hierChild" presStyleCnt="0"/>
      <dgm:spPr/>
      <dgm:t>
        <a:bodyPr/>
        <a:lstStyle/>
        <a:p>
          <a:endParaRPr lang="en-US"/>
        </a:p>
      </dgm:t>
    </dgm:pt>
    <dgm:pt modelId="{D7D96F07-C764-4BBF-A3AA-D239B409E660}" type="pres">
      <dgm:prSet presAssocID="{2552716F-58B5-4132-9424-E54EF695514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AAA6DE2-BE35-4FFF-99AE-37407EFBC5B0}" type="pres">
      <dgm:prSet presAssocID="{2552716F-58B5-4132-9424-E54EF695514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1BE2D7C-D19E-4355-B267-BC365FA55148}" type="pres">
      <dgm:prSet presAssocID="{E0393EF5-E926-4910-B967-761F34C9414D}" presName="root2" presStyleCnt="0"/>
      <dgm:spPr/>
      <dgm:t>
        <a:bodyPr/>
        <a:lstStyle/>
        <a:p>
          <a:endParaRPr lang="en-US"/>
        </a:p>
      </dgm:t>
    </dgm:pt>
    <dgm:pt modelId="{4583A656-9627-4FD0-823B-C6A6F0890FF2}" type="pres">
      <dgm:prSet presAssocID="{E0393EF5-E926-4910-B967-761F34C9414D}" presName="LevelTwoTextNode" presStyleLbl="node2" presStyleIdx="0" presStyleCnt="2" custScaleX="65391" custScaleY="52703" custLinFactNeighborX="-1476" custLinFactNeighborY="-37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EAAA4-2456-4882-A015-84C28A14C311}" type="pres">
      <dgm:prSet presAssocID="{E0393EF5-E926-4910-B967-761F34C9414D}" presName="level3hierChild" presStyleCnt="0"/>
      <dgm:spPr/>
      <dgm:t>
        <a:bodyPr/>
        <a:lstStyle/>
        <a:p>
          <a:endParaRPr lang="en-US"/>
        </a:p>
      </dgm:t>
    </dgm:pt>
    <dgm:pt modelId="{1238CC46-4757-42EA-90C2-1716C430D004}" type="pres">
      <dgm:prSet presAssocID="{2D1348A3-C693-401C-8F21-75961CAB938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12B42556-9CC4-4DFE-B59A-9A74302D46DC}" type="pres">
      <dgm:prSet presAssocID="{2D1348A3-C693-401C-8F21-75961CAB938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7A328F5-0AE3-4B2E-9FA6-E14EDC6D8255}" type="pres">
      <dgm:prSet presAssocID="{CDD7DB54-CCE8-441B-B450-D69B0148F7AE}" presName="root2" presStyleCnt="0"/>
      <dgm:spPr/>
      <dgm:t>
        <a:bodyPr/>
        <a:lstStyle/>
        <a:p>
          <a:endParaRPr lang="en-US"/>
        </a:p>
      </dgm:t>
    </dgm:pt>
    <dgm:pt modelId="{816D659D-1527-49CC-96EB-87F0D54170F9}" type="pres">
      <dgm:prSet presAssocID="{CDD7DB54-CCE8-441B-B450-D69B0148F7AE}" presName="LevelTwoTextNode" presStyleLbl="node3" presStyleIdx="0" presStyleCnt="3" custScaleY="90634" custLinFactNeighborX="492" custLinFactNeighborY="-63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90AC6-AB18-4A57-8A86-16C34B1804BB}" type="pres">
      <dgm:prSet presAssocID="{CDD7DB54-CCE8-441B-B450-D69B0148F7AE}" presName="level3hierChild" presStyleCnt="0"/>
      <dgm:spPr/>
      <dgm:t>
        <a:bodyPr/>
        <a:lstStyle/>
        <a:p>
          <a:endParaRPr lang="en-US"/>
        </a:p>
      </dgm:t>
    </dgm:pt>
    <dgm:pt modelId="{970BF32D-C295-4FDA-A191-B69451DB73FF}" type="pres">
      <dgm:prSet presAssocID="{137D6D2C-1FE6-46A6-9DAB-417E7ED3B1B6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C87ECBC7-8541-486F-A771-E49E2EF6480F}" type="pres">
      <dgm:prSet presAssocID="{137D6D2C-1FE6-46A6-9DAB-417E7ED3B1B6}" presName="connTx" presStyleLbl="parChTrans1D3" presStyleIdx="1" presStyleCnt="3"/>
      <dgm:spPr/>
      <dgm:t>
        <a:bodyPr/>
        <a:lstStyle/>
        <a:p>
          <a:endParaRPr lang="en-US"/>
        </a:p>
      </dgm:t>
    </dgm:pt>
    <dgm:pt modelId="{7ECC527C-7D6A-4719-8307-FABD53F726BC}" type="pres">
      <dgm:prSet presAssocID="{87521DE1-78AE-438C-8AA6-FF0038D6E93A}" presName="root2" presStyleCnt="0"/>
      <dgm:spPr/>
      <dgm:t>
        <a:bodyPr/>
        <a:lstStyle/>
        <a:p>
          <a:endParaRPr lang="en-US"/>
        </a:p>
      </dgm:t>
    </dgm:pt>
    <dgm:pt modelId="{12D635B1-589C-4DE6-AA53-A566F37C32FC}" type="pres">
      <dgm:prSet presAssocID="{87521DE1-78AE-438C-8AA6-FF0038D6E93A}" presName="LevelTwoTextNode" presStyleLbl="node3" presStyleIdx="1" presStyleCnt="3" custScaleY="97129" custLinFactNeighborX="984" custLinFactNeighborY="-54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86196-DD82-4532-A99F-2D087130CA09}" type="pres">
      <dgm:prSet presAssocID="{87521DE1-78AE-438C-8AA6-FF0038D6E93A}" presName="level3hierChild" presStyleCnt="0"/>
      <dgm:spPr/>
      <dgm:t>
        <a:bodyPr/>
        <a:lstStyle/>
        <a:p>
          <a:endParaRPr lang="en-US"/>
        </a:p>
      </dgm:t>
    </dgm:pt>
    <dgm:pt modelId="{3E4BA6E9-5809-4B3B-AF3D-12FDD662D07E}" type="pres">
      <dgm:prSet presAssocID="{38C1F6A5-7439-4007-AA8A-A8EAFF8D09A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572EF06-DEA7-4F0A-AEB6-086B4A0F7DD5}" type="pres">
      <dgm:prSet presAssocID="{38C1F6A5-7439-4007-AA8A-A8EAFF8D09A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C67CBB6-365C-476D-A72E-4360D77D144E}" type="pres">
      <dgm:prSet presAssocID="{5118A835-1870-4844-974D-1EC2EEA37408}" presName="root2" presStyleCnt="0"/>
      <dgm:spPr/>
      <dgm:t>
        <a:bodyPr/>
        <a:lstStyle/>
        <a:p>
          <a:endParaRPr lang="en-US"/>
        </a:p>
      </dgm:t>
    </dgm:pt>
    <dgm:pt modelId="{81F6C8E6-81C0-48C6-8AEF-FF05F07E0DA0}" type="pres">
      <dgm:prSet presAssocID="{5118A835-1870-4844-974D-1EC2EEA37408}" presName="LevelTwoTextNode" presStyleLbl="node2" presStyleIdx="1" presStyleCnt="2" custScaleX="61989" custScaleY="59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8DB90-B7E1-4E44-80F5-A4270FC8233D}" type="pres">
      <dgm:prSet presAssocID="{5118A835-1870-4844-974D-1EC2EEA37408}" presName="level3hierChild" presStyleCnt="0"/>
      <dgm:spPr/>
      <dgm:t>
        <a:bodyPr/>
        <a:lstStyle/>
        <a:p>
          <a:endParaRPr lang="en-US"/>
        </a:p>
      </dgm:t>
    </dgm:pt>
    <dgm:pt modelId="{476B5BDE-9A0D-4C0B-96C1-161A054F77D0}" type="pres">
      <dgm:prSet presAssocID="{64F62618-A67A-468B-A7D6-C42A7EAA1FA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3D36FBB-BAE3-4C77-9FA7-EF4A196CB7E2}" type="pres">
      <dgm:prSet presAssocID="{64F62618-A67A-468B-A7D6-C42A7EAA1FA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BF1FBA4-A9C7-4A14-A6E9-B4F457A04A67}" type="pres">
      <dgm:prSet presAssocID="{67035644-5F54-4C6E-B370-1C98F22F4340}" presName="root2" presStyleCnt="0"/>
      <dgm:spPr/>
      <dgm:t>
        <a:bodyPr/>
        <a:lstStyle/>
        <a:p>
          <a:endParaRPr lang="en-US"/>
        </a:p>
      </dgm:t>
    </dgm:pt>
    <dgm:pt modelId="{C0339ACC-0DB8-46FF-B93C-514CF92A5067}" type="pres">
      <dgm:prSet presAssocID="{67035644-5F54-4C6E-B370-1C98F22F4340}" presName="LevelTwoTextNode" presStyleLbl="node3" presStyleIdx="2" presStyleCnt="3" custScaleY="91014" custLinFactNeighborX="3444" custLinFactNeighborY="-45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A2B9F-C784-4210-A531-DDFA34DD1E54}" type="pres">
      <dgm:prSet presAssocID="{67035644-5F54-4C6E-B370-1C98F22F4340}" presName="level3hierChild" presStyleCnt="0"/>
      <dgm:spPr/>
      <dgm:t>
        <a:bodyPr/>
        <a:lstStyle/>
        <a:p>
          <a:endParaRPr lang="en-US"/>
        </a:p>
      </dgm:t>
    </dgm:pt>
    <dgm:pt modelId="{82B14B80-7844-450A-984C-2C2508C3D919}" type="pres">
      <dgm:prSet presAssocID="{B2167D87-1B86-4A9F-94D3-8FA0350CB3C6}" presName="root1" presStyleCnt="0"/>
      <dgm:spPr/>
      <dgm:t>
        <a:bodyPr/>
        <a:lstStyle/>
        <a:p>
          <a:endParaRPr lang="en-US"/>
        </a:p>
      </dgm:t>
    </dgm:pt>
    <dgm:pt modelId="{146780C0-30AC-48BC-987D-76F00428E3E4}" type="pres">
      <dgm:prSet presAssocID="{B2167D87-1B86-4A9F-94D3-8FA0350CB3C6}" presName="LevelOneTextNode" presStyleLbl="node0" presStyleIdx="1" presStyleCnt="2" custScaleY="100000" custLinFactX="100000" custLinFactNeighborX="110732" custLinFactNeighborY="57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DA681-5F79-4C51-AF79-49A502632707}" type="pres">
      <dgm:prSet presAssocID="{B2167D87-1B86-4A9F-94D3-8FA0350CB3C6}" presName="level2hierChild" presStyleCnt="0"/>
      <dgm:spPr/>
      <dgm:t>
        <a:bodyPr/>
        <a:lstStyle/>
        <a:p>
          <a:endParaRPr lang="en-US"/>
        </a:p>
      </dgm:t>
    </dgm:pt>
  </dgm:ptLst>
  <dgm:cxnLst>
    <dgm:cxn modelId="{128735F9-B672-49C4-8193-CF6BB81EDEAA}" srcId="{92FF77B6-9943-437D-B901-5FFC497F8577}" destId="{E0393EF5-E926-4910-B967-761F34C9414D}" srcOrd="0" destOrd="0" parTransId="{2552716F-58B5-4132-9424-E54EF695514E}" sibTransId="{9660BC85-D630-4B47-8E39-C29CD19EFF07}"/>
    <dgm:cxn modelId="{AA195A71-462D-4E8A-B969-7DE509273446}" type="presOf" srcId="{2D1348A3-C693-401C-8F21-75961CAB938A}" destId="{12B42556-9CC4-4DFE-B59A-9A74302D46DC}" srcOrd="1" destOrd="0" presId="urn:microsoft.com/office/officeart/2005/8/layout/hierarchy2"/>
    <dgm:cxn modelId="{E5E38611-032B-43A1-88C3-F42C62D9FDFC}" type="presOf" srcId="{5118A835-1870-4844-974D-1EC2EEA37408}" destId="{81F6C8E6-81C0-48C6-8AEF-FF05F07E0DA0}" srcOrd="0" destOrd="0" presId="urn:microsoft.com/office/officeart/2005/8/layout/hierarchy2"/>
    <dgm:cxn modelId="{92762B37-6C91-4CB7-9A96-E6B93799CA46}" srcId="{E0393EF5-E926-4910-B967-761F34C9414D}" destId="{87521DE1-78AE-438C-8AA6-FF0038D6E93A}" srcOrd="1" destOrd="0" parTransId="{137D6D2C-1FE6-46A6-9DAB-417E7ED3B1B6}" sibTransId="{17D54068-140C-482E-8BF0-20655A5B2106}"/>
    <dgm:cxn modelId="{3F5F2A9B-4412-4529-AE6C-9E2BBC1B5ED2}" type="presOf" srcId="{87521DE1-78AE-438C-8AA6-FF0038D6E93A}" destId="{12D635B1-589C-4DE6-AA53-A566F37C32FC}" srcOrd="0" destOrd="0" presId="urn:microsoft.com/office/officeart/2005/8/layout/hierarchy2"/>
    <dgm:cxn modelId="{25319AB7-B87A-4F67-8602-58D47A7413A7}" type="presOf" srcId="{D7C6AAC8-578D-4C75-BF1A-4CCAA6E7C97A}" destId="{AB342520-DAE6-4F2B-B362-386281B256A1}" srcOrd="0" destOrd="0" presId="urn:microsoft.com/office/officeart/2005/8/layout/hierarchy2"/>
    <dgm:cxn modelId="{72B167E7-3523-459E-AA40-BFC2E5D2F6F9}" srcId="{D7C6AAC8-578D-4C75-BF1A-4CCAA6E7C97A}" destId="{B2167D87-1B86-4A9F-94D3-8FA0350CB3C6}" srcOrd="1" destOrd="0" parTransId="{4943E070-0379-4CF9-9DF7-DF053D0E03F9}" sibTransId="{0F83652D-9E75-4181-BD30-F3CBCA28371A}"/>
    <dgm:cxn modelId="{87868845-4691-4143-8ABA-F46F4B37C90F}" type="presOf" srcId="{64F62618-A67A-468B-A7D6-C42A7EAA1FA4}" destId="{476B5BDE-9A0D-4C0B-96C1-161A054F77D0}" srcOrd="0" destOrd="0" presId="urn:microsoft.com/office/officeart/2005/8/layout/hierarchy2"/>
    <dgm:cxn modelId="{80528CFA-E783-4D05-B537-B8907EB13A4F}" srcId="{D7C6AAC8-578D-4C75-BF1A-4CCAA6E7C97A}" destId="{92FF77B6-9943-437D-B901-5FFC497F8577}" srcOrd="0" destOrd="0" parTransId="{671F718F-BEDD-480C-B8C8-54D0FD2D7488}" sibTransId="{7ECC84FC-3B7D-45AA-9212-86238EA7B30C}"/>
    <dgm:cxn modelId="{9E42F9BE-F4B2-4B23-9C4D-654385986470}" type="presOf" srcId="{2552716F-58B5-4132-9424-E54EF695514E}" destId="{D7D96F07-C764-4BBF-A3AA-D239B409E660}" srcOrd="0" destOrd="0" presId="urn:microsoft.com/office/officeart/2005/8/layout/hierarchy2"/>
    <dgm:cxn modelId="{460BF018-749B-4208-AE1C-D79C481A5264}" type="presOf" srcId="{B2167D87-1B86-4A9F-94D3-8FA0350CB3C6}" destId="{146780C0-30AC-48BC-987D-76F00428E3E4}" srcOrd="0" destOrd="0" presId="urn:microsoft.com/office/officeart/2005/8/layout/hierarchy2"/>
    <dgm:cxn modelId="{E7D994CA-1E29-4F95-9E31-1F4143233DCD}" srcId="{5118A835-1870-4844-974D-1EC2EEA37408}" destId="{67035644-5F54-4C6E-B370-1C98F22F4340}" srcOrd="0" destOrd="0" parTransId="{64F62618-A67A-468B-A7D6-C42A7EAA1FA4}" sibTransId="{CDFA9FF8-8FBC-4CBC-821B-6D7FB99DB369}"/>
    <dgm:cxn modelId="{6CAC0BE9-3EB6-4A5A-8FC4-DC84A0AB1B6A}" type="presOf" srcId="{38C1F6A5-7439-4007-AA8A-A8EAFF8D09AA}" destId="{E572EF06-DEA7-4F0A-AEB6-086B4A0F7DD5}" srcOrd="1" destOrd="0" presId="urn:microsoft.com/office/officeart/2005/8/layout/hierarchy2"/>
    <dgm:cxn modelId="{1C695D81-B25F-4798-954A-92DA95F9D2D0}" type="presOf" srcId="{67035644-5F54-4C6E-B370-1C98F22F4340}" destId="{C0339ACC-0DB8-46FF-B93C-514CF92A5067}" srcOrd="0" destOrd="0" presId="urn:microsoft.com/office/officeart/2005/8/layout/hierarchy2"/>
    <dgm:cxn modelId="{D9457901-2402-4845-B0F6-6DEDA1C59A42}" srcId="{92FF77B6-9943-437D-B901-5FFC497F8577}" destId="{5118A835-1870-4844-974D-1EC2EEA37408}" srcOrd="1" destOrd="0" parTransId="{38C1F6A5-7439-4007-AA8A-A8EAFF8D09AA}" sibTransId="{A61B3861-ADDB-4FE3-A252-A48813B3C3AD}"/>
    <dgm:cxn modelId="{879B7846-CA5C-4A20-8E28-5DF288F9462F}" type="presOf" srcId="{38C1F6A5-7439-4007-AA8A-A8EAFF8D09AA}" destId="{3E4BA6E9-5809-4B3B-AF3D-12FDD662D07E}" srcOrd="0" destOrd="0" presId="urn:microsoft.com/office/officeart/2005/8/layout/hierarchy2"/>
    <dgm:cxn modelId="{5D075463-58CD-4F78-852C-2D0B61AB7ED6}" type="presOf" srcId="{92FF77B6-9943-437D-B901-5FFC497F8577}" destId="{5B47ECFB-4F35-4215-B38A-18D49D6AB36E}" srcOrd="0" destOrd="0" presId="urn:microsoft.com/office/officeart/2005/8/layout/hierarchy2"/>
    <dgm:cxn modelId="{C59BBF67-3616-4255-B0FF-932C18C600F8}" type="presOf" srcId="{E0393EF5-E926-4910-B967-761F34C9414D}" destId="{4583A656-9627-4FD0-823B-C6A6F0890FF2}" srcOrd="0" destOrd="0" presId="urn:microsoft.com/office/officeart/2005/8/layout/hierarchy2"/>
    <dgm:cxn modelId="{5421CE83-2E38-4B23-927E-C04B6D69E174}" srcId="{E0393EF5-E926-4910-B967-761F34C9414D}" destId="{CDD7DB54-CCE8-441B-B450-D69B0148F7AE}" srcOrd="0" destOrd="0" parTransId="{2D1348A3-C693-401C-8F21-75961CAB938A}" sibTransId="{EAAC3C44-2194-4E8A-9D67-EA956D435E45}"/>
    <dgm:cxn modelId="{CF5C9448-90AD-40B4-A220-97A6CFA6FD9A}" type="presOf" srcId="{CDD7DB54-CCE8-441B-B450-D69B0148F7AE}" destId="{816D659D-1527-49CC-96EB-87F0D54170F9}" srcOrd="0" destOrd="0" presId="urn:microsoft.com/office/officeart/2005/8/layout/hierarchy2"/>
    <dgm:cxn modelId="{CFB0DE32-630D-417B-A59C-089178E204FA}" type="presOf" srcId="{137D6D2C-1FE6-46A6-9DAB-417E7ED3B1B6}" destId="{970BF32D-C295-4FDA-A191-B69451DB73FF}" srcOrd="0" destOrd="0" presId="urn:microsoft.com/office/officeart/2005/8/layout/hierarchy2"/>
    <dgm:cxn modelId="{4A5A1EA2-D5B4-46D3-A3C4-E3B5FF2FE567}" type="presOf" srcId="{137D6D2C-1FE6-46A6-9DAB-417E7ED3B1B6}" destId="{C87ECBC7-8541-486F-A771-E49E2EF6480F}" srcOrd="1" destOrd="0" presId="urn:microsoft.com/office/officeart/2005/8/layout/hierarchy2"/>
    <dgm:cxn modelId="{DD84C5F6-2B99-4EFB-992F-CDE98CE942D4}" type="presOf" srcId="{2552716F-58B5-4132-9424-E54EF695514E}" destId="{FAAA6DE2-BE35-4FFF-99AE-37407EFBC5B0}" srcOrd="1" destOrd="0" presId="urn:microsoft.com/office/officeart/2005/8/layout/hierarchy2"/>
    <dgm:cxn modelId="{6BBC2BB1-F9C1-41FC-874F-17904D15026C}" type="presOf" srcId="{64F62618-A67A-468B-A7D6-C42A7EAA1FA4}" destId="{63D36FBB-BAE3-4C77-9FA7-EF4A196CB7E2}" srcOrd="1" destOrd="0" presId="urn:microsoft.com/office/officeart/2005/8/layout/hierarchy2"/>
    <dgm:cxn modelId="{1FCACB4E-512C-4A55-B2B8-A5219C3331E8}" type="presOf" srcId="{2D1348A3-C693-401C-8F21-75961CAB938A}" destId="{1238CC46-4757-42EA-90C2-1716C430D004}" srcOrd="0" destOrd="0" presId="urn:microsoft.com/office/officeart/2005/8/layout/hierarchy2"/>
    <dgm:cxn modelId="{53A664B4-672E-4153-AD2E-BD4475DBF215}" type="presParOf" srcId="{AB342520-DAE6-4F2B-B362-386281B256A1}" destId="{93121A75-F80C-4344-8DD3-4FEE12AD48D0}" srcOrd="0" destOrd="0" presId="urn:microsoft.com/office/officeart/2005/8/layout/hierarchy2"/>
    <dgm:cxn modelId="{DCA9A7CA-6D2C-49EA-8514-E5DB667BCD48}" type="presParOf" srcId="{93121A75-F80C-4344-8DD3-4FEE12AD48D0}" destId="{5B47ECFB-4F35-4215-B38A-18D49D6AB36E}" srcOrd="0" destOrd="0" presId="urn:microsoft.com/office/officeart/2005/8/layout/hierarchy2"/>
    <dgm:cxn modelId="{312947E2-C7DE-46C7-9837-A64D3373C4F2}" type="presParOf" srcId="{93121A75-F80C-4344-8DD3-4FEE12AD48D0}" destId="{7961BC6F-FDC2-4C68-BABF-FE060AE08C86}" srcOrd="1" destOrd="0" presId="urn:microsoft.com/office/officeart/2005/8/layout/hierarchy2"/>
    <dgm:cxn modelId="{FA5C7195-7A3D-46A2-9FEE-291E99C9AD21}" type="presParOf" srcId="{7961BC6F-FDC2-4C68-BABF-FE060AE08C86}" destId="{D7D96F07-C764-4BBF-A3AA-D239B409E660}" srcOrd="0" destOrd="0" presId="urn:microsoft.com/office/officeart/2005/8/layout/hierarchy2"/>
    <dgm:cxn modelId="{407BE4EC-1D99-47FD-A9E7-40BD25304772}" type="presParOf" srcId="{D7D96F07-C764-4BBF-A3AA-D239B409E660}" destId="{FAAA6DE2-BE35-4FFF-99AE-37407EFBC5B0}" srcOrd="0" destOrd="0" presId="urn:microsoft.com/office/officeart/2005/8/layout/hierarchy2"/>
    <dgm:cxn modelId="{A302D656-19E9-4D55-BA68-C72F37BF1CB4}" type="presParOf" srcId="{7961BC6F-FDC2-4C68-BABF-FE060AE08C86}" destId="{C1BE2D7C-D19E-4355-B267-BC365FA55148}" srcOrd="1" destOrd="0" presId="urn:microsoft.com/office/officeart/2005/8/layout/hierarchy2"/>
    <dgm:cxn modelId="{C1080CEC-D1E7-42D4-A8AB-A81F12B624A6}" type="presParOf" srcId="{C1BE2D7C-D19E-4355-B267-BC365FA55148}" destId="{4583A656-9627-4FD0-823B-C6A6F0890FF2}" srcOrd="0" destOrd="0" presId="urn:microsoft.com/office/officeart/2005/8/layout/hierarchy2"/>
    <dgm:cxn modelId="{042A3FA8-EC30-4EF6-B92E-0FF057048E1D}" type="presParOf" srcId="{C1BE2D7C-D19E-4355-B267-BC365FA55148}" destId="{0A0EAAA4-2456-4882-A015-84C28A14C311}" srcOrd="1" destOrd="0" presId="urn:microsoft.com/office/officeart/2005/8/layout/hierarchy2"/>
    <dgm:cxn modelId="{7A14BB6E-A8ED-43FD-83C8-2BF6CA5AF1F0}" type="presParOf" srcId="{0A0EAAA4-2456-4882-A015-84C28A14C311}" destId="{1238CC46-4757-42EA-90C2-1716C430D004}" srcOrd="0" destOrd="0" presId="urn:microsoft.com/office/officeart/2005/8/layout/hierarchy2"/>
    <dgm:cxn modelId="{02CBF45F-27E6-40B5-8CAD-1D0A20D899C8}" type="presParOf" srcId="{1238CC46-4757-42EA-90C2-1716C430D004}" destId="{12B42556-9CC4-4DFE-B59A-9A74302D46DC}" srcOrd="0" destOrd="0" presId="urn:microsoft.com/office/officeart/2005/8/layout/hierarchy2"/>
    <dgm:cxn modelId="{68E15D7A-F194-421C-8327-B424CB9C6BDD}" type="presParOf" srcId="{0A0EAAA4-2456-4882-A015-84C28A14C311}" destId="{C7A328F5-0AE3-4B2E-9FA6-E14EDC6D8255}" srcOrd="1" destOrd="0" presId="urn:microsoft.com/office/officeart/2005/8/layout/hierarchy2"/>
    <dgm:cxn modelId="{DEB16E50-3A32-4AEB-A145-D4A5CDD74728}" type="presParOf" srcId="{C7A328F5-0AE3-4B2E-9FA6-E14EDC6D8255}" destId="{816D659D-1527-49CC-96EB-87F0D54170F9}" srcOrd="0" destOrd="0" presId="urn:microsoft.com/office/officeart/2005/8/layout/hierarchy2"/>
    <dgm:cxn modelId="{75A6CA87-4676-4F85-BEB4-D31C95AA36EF}" type="presParOf" srcId="{C7A328F5-0AE3-4B2E-9FA6-E14EDC6D8255}" destId="{52990AC6-AB18-4A57-8A86-16C34B1804BB}" srcOrd="1" destOrd="0" presId="urn:microsoft.com/office/officeart/2005/8/layout/hierarchy2"/>
    <dgm:cxn modelId="{BCE5C48B-4745-4B79-A3A8-E68F65558BCA}" type="presParOf" srcId="{0A0EAAA4-2456-4882-A015-84C28A14C311}" destId="{970BF32D-C295-4FDA-A191-B69451DB73FF}" srcOrd="2" destOrd="0" presId="urn:microsoft.com/office/officeart/2005/8/layout/hierarchy2"/>
    <dgm:cxn modelId="{592E10A3-585D-4237-895A-B873E02D0529}" type="presParOf" srcId="{970BF32D-C295-4FDA-A191-B69451DB73FF}" destId="{C87ECBC7-8541-486F-A771-E49E2EF6480F}" srcOrd="0" destOrd="0" presId="urn:microsoft.com/office/officeart/2005/8/layout/hierarchy2"/>
    <dgm:cxn modelId="{ACAF1BEF-CB29-4757-9A3B-D63E014E7FF4}" type="presParOf" srcId="{0A0EAAA4-2456-4882-A015-84C28A14C311}" destId="{7ECC527C-7D6A-4719-8307-FABD53F726BC}" srcOrd="3" destOrd="0" presId="urn:microsoft.com/office/officeart/2005/8/layout/hierarchy2"/>
    <dgm:cxn modelId="{291CA2C7-E2E5-4896-BBFE-9FC67A371F52}" type="presParOf" srcId="{7ECC527C-7D6A-4719-8307-FABD53F726BC}" destId="{12D635B1-589C-4DE6-AA53-A566F37C32FC}" srcOrd="0" destOrd="0" presId="urn:microsoft.com/office/officeart/2005/8/layout/hierarchy2"/>
    <dgm:cxn modelId="{21B9F4D5-FAEA-46F4-B59B-A2B16AA2676E}" type="presParOf" srcId="{7ECC527C-7D6A-4719-8307-FABD53F726BC}" destId="{58686196-DD82-4532-A99F-2D087130CA09}" srcOrd="1" destOrd="0" presId="urn:microsoft.com/office/officeart/2005/8/layout/hierarchy2"/>
    <dgm:cxn modelId="{0728187D-E8DB-4A5C-80C9-DA4029BB6AFB}" type="presParOf" srcId="{7961BC6F-FDC2-4C68-BABF-FE060AE08C86}" destId="{3E4BA6E9-5809-4B3B-AF3D-12FDD662D07E}" srcOrd="2" destOrd="0" presId="urn:microsoft.com/office/officeart/2005/8/layout/hierarchy2"/>
    <dgm:cxn modelId="{2C25371F-0F86-4E76-9305-E1A3A4DB4B5C}" type="presParOf" srcId="{3E4BA6E9-5809-4B3B-AF3D-12FDD662D07E}" destId="{E572EF06-DEA7-4F0A-AEB6-086B4A0F7DD5}" srcOrd="0" destOrd="0" presId="urn:microsoft.com/office/officeart/2005/8/layout/hierarchy2"/>
    <dgm:cxn modelId="{A07BC611-C343-40C9-B10F-C85150F5CE4D}" type="presParOf" srcId="{7961BC6F-FDC2-4C68-BABF-FE060AE08C86}" destId="{EC67CBB6-365C-476D-A72E-4360D77D144E}" srcOrd="3" destOrd="0" presId="urn:microsoft.com/office/officeart/2005/8/layout/hierarchy2"/>
    <dgm:cxn modelId="{9396A68F-EC90-442B-A52B-710D12A33370}" type="presParOf" srcId="{EC67CBB6-365C-476D-A72E-4360D77D144E}" destId="{81F6C8E6-81C0-48C6-8AEF-FF05F07E0DA0}" srcOrd="0" destOrd="0" presId="urn:microsoft.com/office/officeart/2005/8/layout/hierarchy2"/>
    <dgm:cxn modelId="{07C46CAB-315A-49C2-B2D9-940784F8A2F1}" type="presParOf" srcId="{EC67CBB6-365C-476D-A72E-4360D77D144E}" destId="{7EE8DB90-B7E1-4E44-80F5-A4270FC8233D}" srcOrd="1" destOrd="0" presId="urn:microsoft.com/office/officeart/2005/8/layout/hierarchy2"/>
    <dgm:cxn modelId="{549BCFB3-5531-4079-A841-0AA6003814DD}" type="presParOf" srcId="{7EE8DB90-B7E1-4E44-80F5-A4270FC8233D}" destId="{476B5BDE-9A0D-4C0B-96C1-161A054F77D0}" srcOrd="0" destOrd="0" presId="urn:microsoft.com/office/officeart/2005/8/layout/hierarchy2"/>
    <dgm:cxn modelId="{81FDACC2-D9B5-4917-80B8-7F1786DB1235}" type="presParOf" srcId="{476B5BDE-9A0D-4C0B-96C1-161A054F77D0}" destId="{63D36FBB-BAE3-4C77-9FA7-EF4A196CB7E2}" srcOrd="0" destOrd="0" presId="urn:microsoft.com/office/officeart/2005/8/layout/hierarchy2"/>
    <dgm:cxn modelId="{8BEC7E80-3D81-4942-A46C-FFEB188EC7C0}" type="presParOf" srcId="{7EE8DB90-B7E1-4E44-80F5-A4270FC8233D}" destId="{EBF1FBA4-A9C7-4A14-A6E9-B4F457A04A67}" srcOrd="1" destOrd="0" presId="urn:microsoft.com/office/officeart/2005/8/layout/hierarchy2"/>
    <dgm:cxn modelId="{17406577-B88B-4EB7-9B3A-F5AC896823D8}" type="presParOf" srcId="{EBF1FBA4-A9C7-4A14-A6E9-B4F457A04A67}" destId="{C0339ACC-0DB8-46FF-B93C-514CF92A5067}" srcOrd="0" destOrd="0" presId="urn:microsoft.com/office/officeart/2005/8/layout/hierarchy2"/>
    <dgm:cxn modelId="{48755904-2EFF-425A-929C-50E0385AB509}" type="presParOf" srcId="{EBF1FBA4-A9C7-4A14-A6E9-B4F457A04A67}" destId="{C3BA2B9F-C784-4210-A531-DDFA34DD1E54}" srcOrd="1" destOrd="0" presId="urn:microsoft.com/office/officeart/2005/8/layout/hierarchy2"/>
    <dgm:cxn modelId="{109CE1B7-229E-4C34-8BED-8C8126E88366}" type="presParOf" srcId="{AB342520-DAE6-4F2B-B362-386281B256A1}" destId="{82B14B80-7844-450A-984C-2C2508C3D919}" srcOrd="1" destOrd="0" presId="urn:microsoft.com/office/officeart/2005/8/layout/hierarchy2"/>
    <dgm:cxn modelId="{19A6F4C5-714B-4533-8F28-49A75453C148}" type="presParOf" srcId="{82B14B80-7844-450A-984C-2C2508C3D919}" destId="{146780C0-30AC-48BC-987D-76F00428E3E4}" srcOrd="0" destOrd="0" presId="urn:microsoft.com/office/officeart/2005/8/layout/hierarchy2"/>
    <dgm:cxn modelId="{5A0882AC-E507-4F83-B1C3-2761F73EC4B4}" type="presParOf" srcId="{82B14B80-7844-450A-984C-2C2508C3D919}" destId="{130DA681-5F79-4C51-AF79-49A502632707}" srcOrd="1" destOrd="0" presId="urn:microsoft.com/office/officeart/2005/8/layout/hierarchy2"/>
  </dgm:cxnLst>
  <dgm:bg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7ECFB-4F35-4215-B38A-18D49D6AB36E}">
      <dsp:nvSpPr>
        <dsp:cNvPr id="0" name=""/>
        <dsp:cNvSpPr/>
      </dsp:nvSpPr>
      <dsp:spPr>
        <a:xfrm>
          <a:off x="22662" y="1854720"/>
          <a:ext cx="1910701" cy="97306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Immunity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62" y="1883220"/>
        <a:ext cx="1853701" cy="916065"/>
      </dsp:txXfrm>
    </dsp:sp>
    <dsp:sp modelId="{D7D96F07-C764-4BBF-A3AA-D239B409E660}">
      <dsp:nvSpPr>
        <dsp:cNvPr id="0" name=""/>
        <dsp:cNvSpPr/>
      </dsp:nvSpPr>
      <dsp:spPr>
        <a:xfrm rot="20067807">
          <a:off x="1875383" y="2066054"/>
          <a:ext cx="1187047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1187047" y="19339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230" y="2055716"/>
        <a:ext cx="59352" cy="59352"/>
      </dsp:txXfrm>
    </dsp:sp>
    <dsp:sp modelId="{4583A656-9627-4FD0-823B-C6A6F0890FF2}">
      <dsp:nvSpPr>
        <dsp:cNvPr id="0" name=""/>
        <dsp:cNvSpPr/>
      </dsp:nvSpPr>
      <dsp:spPr>
        <a:xfrm>
          <a:off x="3004449" y="1458467"/>
          <a:ext cx="1841590" cy="742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immunity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185" y="1480203"/>
        <a:ext cx="1798118" cy="698658"/>
      </dsp:txXfrm>
    </dsp:sp>
    <dsp:sp modelId="{1238CC46-4757-42EA-90C2-1716C430D004}">
      <dsp:nvSpPr>
        <dsp:cNvPr id="0" name=""/>
        <dsp:cNvSpPr/>
      </dsp:nvSpPr>
      <dsp:spPr>
        <a:xfrm rot="18919606">
          <a:off x="4607005" y="1228425"/>
          <a:ext cx="1654954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1654954" y="19339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108" y="1206390"/>
        <a:ext cx="82747" cy="82747"/>
      </dsp:txXfrm>
    </dsp:sp>
    <dsp:sp modelId="{816D659D-1527-49CC-96EB-87F0D54170F9}">
      <dsp:nvSpPr>
        <dsp:cNvPr id="0" name=""/>
        <dsp:cNvSpPr/>
      </dsp:nvSpPr>
      <dsp:spPr>
        <a:xfrm>
          <a:off x="6022925" y="27870"/>
          <a:ext cx="2816274" cy="12762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 acquired active immunity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(have a disease)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0305" y="65250"/>
        <a:ext cx="2741514" cy="1201491"/>
      </dsp:txXfrm>
    </dsp:sp>
    <dsp:sp modelId="{970BF32D-C295-4FDA-A191-B69451DB73FF}">
      <dsp:nvSpPr>
        <dsp:cNvPr id="0" name=""/>
        <dsp:cNvSpPr/>
      </dsp:nvSpPr>
      <dsp:spPr>
        <a:xfrm rot="1401360">
          <a:off x="4793519" y="2064299"/>
          <a:ext cx="1281926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1281926" y="19339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2434" y="2051590"/>
        <a:ext cx="64096" cy="64096"/>
      </dsp:txXfrm>
    </dsp:sp>
    <dsp:sp modelId="{12D635B1-589C-4DE6-AA53-A566F37C32FC}">
      <dsp:nvSpPr>
        <dsp:cNvPr id="0" name=""/>
        <dsp:cNvSpPr/>
      </dsp:nvSpPr>
      <dsp:spPr>
        <a:xfrm>
          <a:off x="6022925" y="1653888"/>
          <a:ext cx="2816274" cy="13677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Natural acquired passive immunity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(fetus to mother)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2984" y="1693947"/>
        <a:ext cx="2736156" cy="1287591"/>
      </dsp:txXfrm>
    </dsp:sp>
    <dsp:sp modelId="{3E4BA6E9-5809-4B3B-AF3D-12FDD662D07E}">
      <dsp:nvSpPr>
        <dsp:cNvPr id="0" name=""/>
        <dsp:cNvSpPr/>
      </dsp:nvSpPr>
      <dsp:spPr>
        <a:xfrm rot="3847735">
          <a:off x="1214728" y="3469097"/>
          <a:ext cx="2549924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2549924" y="19339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5943" y="3424688"/>
        <a:ext cx="127496" cy="127496"/>
      </dsp:txXfrm>
    </dsp:sp>
    <dsp:sp modelId="{81F6C8E6-81C0-48C6-8AEF-FF05F07E0DA0}">
      <dsp:nvSpPr>
        <dsp:cNvPr id="0" name=""/>
        <dsp:cNvSpPr/>
      </dsp:nvSpPr>
      <dsp:spPr>
        <a:xfrm>
          <a:off x="3046018" y="4218395"/>
          <a:ext cx="1745780" cy="8344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Artificial immunity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0458" y="4242835"/>
        <a:ext cx="1696900" cy="785568"/>
      </dsp:txXfrm>
    </dsp:sp>
    <dsp:sp modelId="{476B5BDE-9A0D-4C0B-96C1-161A054F77D0}">
      <dsp:nvSpPr>
        <dsp:cNvPr id="0" name=""/>
        <dsp:cNvSpPr/>
      </dsp:nvSpPr>
      <dsp:spPr>
        <a:xfrm rot="19949129">
          <a:off x="4713781" y="4297626"/>
          <a:ext cx="1379536" cy="38678"/>
        </a:xfrm>
        <a:custGeom>
          <a:avLst/>
          <a:gdLst/>
          <a:ahLst/>
          <a:cxnLst/>
          <a:rect l="0" t="0" r="0" b="0"/>
          <a:pathLst>
            <a:path>
              <a:moveTo>
                <a:pt x="0" y="19339"/>
              </a:moveTo>
              <a:lnTo>
                <a:pt x="1379536" y="19339"/>
              </a:lnTo>
            </a:path>
          </a:pathLst>
        </a:custGeom>
        <a:noFill/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9061" y="4282477"/>
        <a:ext cx="68976" cy="68976"/>
      </dsp:txXfrm>
    </dsp:sp>
    <dsp:sp modelId="{C0339ACC-0DB8-46FF-B93C-514CF92A5067}">
      <dsp:nvSpPr>
        <dsp:cNvPr id="0" name=""/>
        <dsp:cNvSpPr/>
      </dsp:nvSpPr>
      <dsp:spPr>
        <a:xfrm>
          <a:off x="6015301" y="3357509"/>
          <a:ext cx="2816274" cy="12816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Artificial acquired active immunity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(by immunization) 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2838" y="3395046"/>
        <a:ext cx="2741200" cy="1206528"/>
      </dsp:txXfrm>
    </dsp:sp>
    <dsp:sp modelId="{146780C0-30AC-48BC-987D-76F00428E3E4}">
      <dsp:nvSpPr>
        <dsp:cNvPr id="0" name=""/>
        <dsp:cNvSpPr/>
      </dsp:nvSpPr>
      <dsp:spPr>
        <a:xfrm>
          <a:off x="5943599" y="5029197"/>
          <a:ext cx="2816274" cy="14081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Artificial acquired passive immunity(synthetic antibodies )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4842" y="5070440"/>
        <a:ext cx="2733788" cy="1325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66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0D3D56-A768-47CA-9220-10E0C6FE35A5}" type="datetimeFigureOut">
              <a:rPr lang="ar-IQ" smtClean="0"/>
              <a:t>08/03/1443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4FBD70-FBB7-4528-A890-80EA9B9E2002}" type="slidenum">
              <a:rPr lang="ar-IQ" smtClean="0"/>
              <a:t>‹#›</a:t>
            </a:fld>
            <a:endParaRPr lang="ar-IQ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untitl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" y="3124200"/>
            <a:ext cx="40679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Child's  Immunization</a:t>
            </a:r>
            <a:endParaRPr lang="en-US" altLang="ar-IQ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07504" y="5740771"/>
            <a:ext cx="8568952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rtl="0">
              <a:buNone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algn="ctr" rtl="0"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lecture. Mustafa S. Abdul-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Ridha</a:t>
            </a:r>
            <a:endParaRPr lang="ar-IQ" altLang="ar-IQ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Vaccination schedule in Iraq by child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4006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birth: BCG, OPV-0,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HBV-1.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months: (DTP-1, Hib1, and HBV-2), OPV1 and Rotavirus1.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months: Quadruple vaccine (DTP-2 and Hib2) OPV2 and Rotavirus2.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months: (DTP-3, Hib3, and HBV-3), OPV3 and Rotavirus3.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months: Measles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months: MMR1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months: booster dose (DTP 1, and Hib) OPV 1.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4-6 years: booster dose DTP2, OPV 2 and MMR</a:t>
            </a:r>
          </a:p>
          <a:p>
            <a:pPr algn="just" rtl="0"/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342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38023"/>
              </p:ext>
            </p:extLst>
          </p:nvPr>
        </p:nvGraphicFramePr>
        <p:xfrm>
          <a:off x="107504" y="116631"/>
          <a:ext cx="8928992" cy="674137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58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Age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Vaccines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Routes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Dose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72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 birth-first week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Polio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BCG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Hepatitis B virus               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Intra- dermal (I.D) in Lt deltoid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drops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13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2 months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Polio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DTP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Hepatitis B virus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0.1 ml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186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months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Polio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DTP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0.5 ml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13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months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Polio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DTP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Hepatitis B virus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0.5 ml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851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 months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Measles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Subcutaneous / S.C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 ml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477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 months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MMR (measles, mumps, rubella)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Subcutaneous / S.C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effectLst/>
                        </a:rPr>
                        <a:t>0.5 mL</a:t>
                      </a:r>
                      <a:endParaRPr kumimoji="0" lang="ar-IQ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186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months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booster dose (polio &amp; DTP)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Orally &amp; I.M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drops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 ml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6099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4-6 years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Second booster dose (polio &amp; DTP)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Orally &amp; I.M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drops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 ml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213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ar-IQ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Complications </a:t>
            </a:r>
            <a:r>
              <a:rPr lang="en-US" altLang="ar-IQ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of Vaccinations</a:t>
            </a:r>
            <a:r>
              <a:rPr lang="en-US" altLang="ar-IQ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ar-IQ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84576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 rtl="0" fontAlgn="auto">
              <a:lnSpc>
                <a:spcPct val="80000"/>
              </a:lnSpc>
              <a:buNone/>
              <a:defRPr/>
            </a:pPr>
            <a:r>
              <a:rPr lang="en-US" altLang="ar-IQ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Reactions:</a:t>
            </a:r>
            <a:endParaRPr lang="en-US" altLang="ar-IQ" sz="3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 </a:t>
            </a: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vaccines can cause localized </a:t>
            </a:r>
            <a:r>
              <a:rPr lang="en-US" altLang="ar-IQ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pain, redness </a:t>
            </a: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swelling at the site of the injection.</a:t>
            </a: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Fevers usually go away in 1-2 days.</a:t>
            </a: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Fussiness</a:t>
            </a: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Tiredness</a:t>
            </a: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 of appetite</a:t>
            </a: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Drowsiness</a:t>
            </a:r>
          </a:p>
          <a:p>
            <a:pPr algn="just" rtl="0" fontAlgn="auto">
              <a:lnSpc>
                <a:spcPct val="80000"/>
              </a:lnSpc>
              <a:defRPr/>
            </a:pP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Mild, temporary vomiting or diarrhea within </a:t>
            </a:r>
            <a:r>
              <a:rPr lang="en-US" altLang="ar-IQ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altLang="ar-IQ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of getting rotavirus.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939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Complications:</a:t>
            </a:r>
            <a:endParaRPr lang="ar-IQ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 fontAlgn="auto">
              <a:defRPr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allergic reactions or anaphylaxis – extremely rare; occur within a few minutes to a few hours after the shot.</a:t>
            </a:r>
          </a:p>
          <a:p>
            <a:pPr algn="just" rtl="0" fontAlgn="auto">
              <a:defRPr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Long-term seizures, coma, lowered consciousness, and permanent brain damage after </a:t>
            </a:r>
            <a:r>
              <a:rPr lang="en-US" altLang="ar-IQ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DTaP</a:t>
            </a: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very </a:t>
            </a:r>
            <a:r>
              <a:rPr lang="en-US" alt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rare.</a:t>
            </a:r>
          </a:p>
          <a:p>
            <a:pPr marL="0" indent="0" algn="just" rtl="0" fontAlgn="auto">
              <a:buNone/>
              <a:defRPr/>
            </a:pPr>
            <a:endParaRPr lang="en-US" alt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auto">
              <a:defRPr/>
            </a:pPr>
            <a:r>
              <a:rPr lang="en-US" altLang="ar-IQ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Guillain</a:t>
            </a: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Barre Syndrome –vaccines containing the tetanus toxoid (</a:t>
            </a:r>
            <a:r>
              <a:rPr lang="en-US" altLang="ar-IQ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DTaP</a:t>
            </a: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ar-IQ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Td,Tdap</a:t>
            </a: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mengicoccal vaccine – paralysis – very </a:t>
            </a:r>
            <a:r>
              <a:rPr lang="en-US" alt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rare.</a:t>
            </a:r>
            <a:endParaRPr lang="en-US" alt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 of Vaccines </a:t>
            </a:r>
            <a:endParaRPr lang="ar-IQ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68952" cy="5256584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child has had a serious reaction to the first dose 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Anaphylactic reaction)</a:t>
            </a: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who have certain types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taking drugs that lower the body's ability to resist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BCG should not be given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 who are on systemic steroid therapy or immune suppressed for any reason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Before Giving the </a:t>
            </a:r>
            <a:r>
              <a:rPr lang="en-US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Vaccines</a:t>
            </a:r>
            <a:endParaRPr lang="ar-IQ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the child sick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Does the child have allergies reaction before or after a vaccination ?</a:t>
            </a: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Does  the child have problem with immune system due to disease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if the  child gotten a transfusion, or any other blood product,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Does the child have problem with nervous system  such as convulsions?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care before giving  immunization 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84576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Gloves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(only if potential exposure to body fluids from a lesion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equipment and means of needle disposal</a:t>
            </a:r>
          </a:p>
          <a:p>
            <a:pPr marL="0" indent="0" algn="just" rtl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a-1or 3 mL syringe with 22-25 g needle</a:t>
            </a:r>
          </a:p>
          <a:p>
            <a:pPr marL="0" indent="0" algn="just" rtl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 safety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expiration date</a:t>
            </a:r>
          </a:p>
          <a:p>
            <a:pPr lvl="0" algn="just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lot number on chart nursing consideration during immunization ask about previous reaction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65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87624" y="3244334"/>
            <a:ext cx="6408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listen</a:t>
            </a:r>
          </a:p>
        </p:txBody>
      </p:sp>
    </p:spTree>
    <p:extLst>
      <p:ext uri="{BB962C8B-B14F-4D97-AF65-F5344CB8AC3E}">
        <p14:creationId xmlns:p14="http://schemas.microsoft.com/office/powerpoint/2010/main" val="8492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ar-IQ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712968" cy="4925144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Immunity:</a:t>
            </a:r>
            <a:r>
              <a:rPr lang="en-US" altLang="ar-IQ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</a:t>
            </a:r>
            <a:r>
              <a:rPr lang="en-US" altLang="ar-IQ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destroy a particular antigen, it is may be inherited (natural) or acquired (artificial).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against a disease. There are two types of immunity, passive and active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immunity: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ar-IQ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infection or toxicity.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immunity:</a:t>
            </a:r>
            <a:r>
              <a:rPr lang="en-US" altLang="ar-IQ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</a:t>
            </a:r>
            <a:r>
              <a:rPr lang="en-US" altLang="ar-IQ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to invading agents, either from bacteria, virus, or toxin.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pPr marL="0" indent="0" algn="just" rtl="0">
              <a:buNone/>
            </a:pPr>
            <a:endParaRPr lang="ar-IQ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24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ar-IQ" sz="5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525963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Immunization:						         </a:t>
            </a:r>
            <a:r>
              <a:rPr lang="en-US" alt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inducing active or passive immunity artificially by administering an immunobiologic.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Immunobiologic:				                         </a:t>
            </a:r>
            <a:r>
              <a:rPr lang="en-US" alt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 substances (vaccine or toxoid) or antibodies containing preparation (globulins or antitoxin) from human or animal, used for active or passive immunization.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Vaccination: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				        Injection of a killed or weakened infectious organism in order to prevent the disease.</a:t>
            </a:r>
          </a:p>
          <a:p>
            <a:pPr marL="0" indent="0" algn="just" rtl="0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						        A product that produces immunity therefore protecting the body from the disease.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are administered through needle injections, by mouth and by aerosol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ar-IQ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70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Attenuate:						       </a:t>
            </a:r>
            <a:r>
              <a:rPr lang="en-US" alt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virulence (infectiousness) organism by treating it with heat or chemical it on certain media.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Toxoid:						     </a:t>
            </a:r>
            <a:r>
              <a:rPr lang="en-US" alt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bacterial toxin that has been not toxic but has the ability to stimulate antitoxin formation.</a:t>
            </a: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ar-IQ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Antitoxin:</a:t>
            </a:r>
            <a:r>
              <a:rPr lang="en-US" altLang="ar-IQ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</a:t>
            </a:r>
            <a:r>
              <a:rPr lang="en-US" altLang="ar-IQ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antibodies from animals` serum immunized with antigen (passive immunity).</a:t>
            </a:r>
          </a:p>
          <a:p>
            <a:pPr marL="0" indent="0" algn="just" rtl="0">
              <a:buNone/>
            </a:pP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Vaccines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few different types of vaccines. They include:</a:t>
            </a:r>
          </a:p>
          <a:p>
            <a:pPr marL="0" lvl="0" indent="0" algn="just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(weakened)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 viruses are used in some vaccines such as in the measles, mumps, and rubella (MMR) vaccine.</a:t>
            </a:r>
          </a:p>
          <a:p>
            <a:pPr marL="0" lvl="0" indent="0" algn="just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(inactivated)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or bacteria are used in some vaccines, such as in IPV.</a:t>
            </a:r>
          </a:p>
          <a:p>
            <a:pPr marL="0" lvl="0" indent="0" algn="just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Toxoid vaccines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an inactivated toxin produced by the bacterium. For example, the diphtheria and tetanus vaccines are toxoid vaccines.</a:t>
            </a:r>
          </a:p>
          <a:p>
            <a:pPr marL="0" lvl="0" indent="0" algn="just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 vaccines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(such as Hib) contain parts of bacteria combined with proteins.</a:t>
            </a:r>
          </a:p>
          <a:p>
            <a:pPr marL="0" indent="0" algn="just" rtl="0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5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5375308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رابط مستقيم 3"/>
          <p:cNvCxnSpPr/>
          <p:nvPr/>
        </p:nvCxnSpPr>
        <p:spPr>
          <a:xfrm>
            <a:off x="4932040" y="4797152"/>
            <a:ext cx="11521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Immunization 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Immunizations protect you or your child from dangerous diseases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help reduce the spread of disease to others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Vaccines protect not only yourself but also others around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</a:p>
          <a:p>
            <a:pPr marL="0" lvl="0" indent="0" algn="just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immunized costs less than getting treated for the diseases that the shots protect you from.</a:t>
            </a:r>
          </a:p>
          <a:p>
            <a:pPr marL="0" indent="0" algn="just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42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protects future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endParaRPr lang="ar-IQ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281339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rt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immunization rates drop below a certain level, preventable diseases show up again.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rt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morbidity and mortality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540</TotalTime>
  <Words>776</Words>
  <Application>Microsoft Office PowerPoint</Application>
  <PresentationFormat>عرض على الشاشة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Franklin Gothic Medium</vt:lpstr>
      <vt:lpstr>Garamond</vt:lpstr>
      <vt:lpstr>Gill Sans MT</vt:lpstr>
      <vt:lpstr>Monotype Corsiva</vt:lpstr>
      <vt:lpstr>Times New Roman</vt:lpstr>
      <vt:lpstr>Wingdings</vt:lpstr>
      <vt:lpstr>Wingdings 3</vt:lpstr>
      <vt:lpstr>أصل</vt:lpstr>
      <vt:lpstr>عرض تقديمي في PowerPoint</vt:lpstr>
      <vt:lpstr>Definitions</vt:lpstr>
      <vt:lpstr>Definitions</vt:lpstr>
      <vt:lpstr>Definitions</vt:lpstr>
      <vt:lpstr>Definitions</vt:lpstr>
      <vt:lpstr>Types of Vaccines</vt:lpstr>
      <vt:lpstr>عرض تقديمي في PowerPoint</vt:lpstr>
      <vt:lpstr>Indication of Immunization </vt:lpstr>
      <vt:lpstr>Immunization protects future generations</vt:lpstr>
      <vt:lpstr>Vaccination schedule in Iraq by child age</vt:lpstr>
      <vt:lpstr>عرض تقديمي في PowerPoint</vt:lpstr>
      <vt:lpstr>What Are Some Complications of Vaccinations?</vt:lpstr>
      <vt:lpstr>Serious Complications:</vt:lpstr>
      <vt:lpstr>Contraindication of Vaccines </vt:lpstr>
      <vt:lpstr>Nursing Before Giving the Vaccines</vt:lpstr>
      <vt:lpstr>Nursing care before giving  immunization 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Child's  Immunization</dc:title>
  <dc:creator>a.k</dc:creator>
  <cp:lastModifiedBy>Maher</cp:lastModifiedBy>
  <cp:revision>31</cp:revision>
  <dcterms:created xsi:type="dcterms:W3CDTF">2016-02-26T20:14:58Z</dcterms:created>
  <dcterms:modified xsi:type="dcterms:W3CDTF">2021-10-13T22:15:28Z</dcterms:modified>
</cp:coreProperties>
</file>